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69" r:id="rId3"/>
    <p:sldId id="270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FF0000" mc:Ignorable=""/>
    <a:srgbClr xmlns:mc="http://schemas.openxmlformats.org/markup-compatibility/2006" xmlns:a14="http://schemas.microsoft.com/office/drawing/2010/main" val="069633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167" autoAdjust="0"/>
  </p:normalViewPr>
  <p:slideViewPr>
    <p:cSldViewPr>
      <p:cViewPr varScale="1">
        <p:scale>
          <a:sx n="61" d="100"/>
          <a:sy n="61" d="100"/>
        </p:scale>
        <p:origin x="-7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09ED6-FD86-4D3B-AFF6-AA5B9ACC853F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54536D1-3E08-4D66-923C-E3CDE1FF32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1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SG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B11A3D-87DE-41E4-8428-87128BDF9645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SG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B11A3D-87DE-41E4-8428-87128BDF9645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SG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B11A3D-87DE-41E4-8428-87128BDF9645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SG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EBF5AF-D175-439C-B1FF-FAB3E7C630D8}" type="slidenum">
              <a:rPr lang="en-SG"/>
              <a:pPr/>
              <a:t>4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1CAF8-3FAC-4C28-B580-BA48AF676C9F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FC157-7185-4041-B3AA-3177B006C1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DCDB1-AC02-44E5-A96B-67A1D1C243BA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02FF0-7FE5-4DC5-BE34-BDCDCC1BE6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1242A-726F-4EA2-BB6A-C48D81BE3384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30405-659C-4F5E-BCE3-6EF65858D5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F529B-83ED-48BF-848D-360FB818DB9D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C321E-B919-49B9-AE3E-242C2937BF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40A20-364D-4AA7-BE39-BC8C4CB389C2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E972C-C5E9-473A-A932-7518D344C4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4392B-3429-4E94-A75F-C45A86F3D6A3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24C8B-B3B5-4B92-A6C2-02EB73A552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5E6B7-159B-47C0-B794-7AACEC5FA324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39D7B-E2D3-401D-8B5C-E990367422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56FC4-19E6-4898-A9C1-3E6E3FE06B7A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78D6D-3417-4EFE-A8FA-CB4DFA3BB6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1DF13-1665-432B-93EE-912D8041C4CA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4B6F4-6FD4-4A95-ABB1-F29E6E37FB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503ED-31DB-4D82-AD7B-EE35DFFB4B3D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056B7-8DCC-4FFC-B172-277001E6C9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3A72D-D181-4BA2-A9F2-88985111F5C1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A610F-A9FF-465B-9B12-270A0C0B7D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xmlns:mc="http://schemas.openxmlformats.org/markup-compatibility/2006" xmlns:a14="http://schemas.microsoft.com/office/drawing/2010/main" val="898989" mc:Ignorable="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9F8642A-F48C-4039-9A4F-7C9392F496E4}" type="datetimeFigureOut">
              <a:rPr lang="en-US"/>
              <a:pPr>
                <a:defRPr/>
              </a:pPr>
              <a:t>3/24/2010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xmlns:mc="http://schemas.openxmlformats.org/markup-compatibility/2006" xmlns:a14="http://schemas.microsoft.com/office/drawing/2010/main" val="898989" mc:Ignorable="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xmlns:mc="http://schemas.openxmlformats.org/markup-compatibility/2006" xmlns:a14="http://schemas.microsoft.com/office/drawing/2010/main" val="898989" mc:Ignorable="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B4485CC-CC27-4E88-A525-C62BFBBA78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xavier_lim\Desktop\A101 P01 Rescue Mission\Rescue Mission\Rescue Mission\Resources\DoctorPictur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7" y="548680"/>
            <a:ext cx="8974129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627784" y="1329730"/>
            <a:ext cx="597666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An earthquake has occurred! There are many victims who have lost a lot of blood.</a:t>
            </a:r>
          </a:p>
          <a:p>
            <a:pPr algn="ctr"/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I need your help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</a:rPr>
              <a:t>URGENTLY</a:t>
            </a:r>
            <a:r>
              <a:rPr lang="en-US" sz="3200" dirty="0" smtClean="0">
                <a:solidFill>
                  <a:schemeClr val="bg1"/>
                </a:solidFill>
              </a:rPr>
              <a:t> to perform blood transfusions!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xavier_lim\Desktop\A101 P01 Rescue Mission\Rescue Mission\Rescue Mission\Resources\DoctorPictur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7" y="548680"/>
            <a:ext cx="8974129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365266" y="1052736"/>
            <a:ext cx="648072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You need to exercise caution when performing this task. 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Any mistake made can cause the patients to </a:t>
            </a:r>
            <a:r>
              <a:rPr lang="en-US" sz="3200" dirty="0" smtClean="0">
                <a:solidFill>
                  <a:schemeClr val="bg1"/>
                </a:solidFill>
              </a:rPr>
              <a:t>develop serious </a:t>
            </a:r>
            <a:r>
              <a:rPr lang="en-US" sz="3200" dirty="0" smtClean="0">
                <a:solidFill>
                  <a:schemeClr val="bg1"/>
                </a:solidFill>
              </a:rPr>
              <a:t>reactions such as </a:t>
            </a:r>
            <a:r>
              <a:rPr lang="en-US" sz="3200" b="1" dirty="0" smtClean="0">
                <a:solidFill>
                  <a:schemeClr val="accent2"/>
                </a:solidFill>
              </a:rPr>
              <a:t>high fever</a:t>
            </a:r>
            <a:r>
              <a:rPr lang="en-US" sz="3200" dirty="0" smtClean="0">
                <a:solidFill>
                  <a:schemeClr val="bg1"/>
                </a:solidFill>
              </a:rPr>
              <a:t>, </a:t>
            </a:r>
            <a:r>
              <a:rPr lang="en-US" sz="3200" b="1" dirty="0" smtClean="0">
                <a:solidFill>
                  <a:srgbClr xmlns:mc="http://schemas.openxmlformats.org/markup-compatibility/2006" xmlns:a14="http://schemas.microsoft.com/office/drawing/2010/main" val="92D050" mc:Ignorable=""/>
                </a:solidFill>
              </a:rPr>
              <a:t>kidney failure</a:t>
            </a:r>
            <a:r>
              <a:rPr lang="en-US" sz="3200" dirty="0" smtClean="0">
                <a:solidFill>
                  <a:srgbClr xmlns:mc="http://schemas.openxmlformats.org/markup-compatibility/2006" xmlns:a14="http://schemas.microsoft.com/office/drawing/2010/main" val="92D050" mc:Ignorable="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or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shock</a:t>
            </a:r>
            <a:r>
              <a:rPr lang="en-US" sz="3200" dirty="0" smtClean="0">
                <a:solidFill>
                  <a:schemeClr val="bg1"/>
                </a:solidFill>
              </a:rPr>
              <a:t>. Some of these reactions can lead to death!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84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xavier_lim\Desktop\A101 P01 Rescue Mission\Rescue Mission\Rescue Mission\Resources\DoctorPictur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7" y="548680"/>
            <a:ext cx="8974129" cy="623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411760" y="1227524"/>
            <a:ext cx="64807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Before you get started, let’s go for some training using the simulated scenarios in</a:t>
            </a:r>
          </a:p>
          <a:p>
            <a:pPr algn="ctr"/>
            <a:r>
              <a:rPr lang="en-US" sz="3000" i="1" dirty="0" smtClean="0">
                <a:solidFill>
                  <a:schemeClr val="bg1"/>
                </a:solidFill>
              </a:rPr>
              <a:t>Rescue Mission.exe</a:t>
            </a:r>
            <a:r>
              <a:rPr lang="en-US" sz="3000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en-US" sz="3000" dirty="0">
              <a:solidFill>
                <a:schemeClr val="bg1"/>
              </a:solidFill>
            </a:endParaRPr>
          </a:p>
          <a:p>
            <a:pPr algn="ctr"/>
            <a:r>
              <a:rPr lang="en-US" sz="3000" dirty="0" smtClean="0">
                <a:solidFill>
                  <a:schemeClr val="bg1"/>
                </a:solidFill>
              </a:rPr>
              <a:t>In this program, you would learn the condition necessary for successful blood transfusions. 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97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539552" y="1021457"/>
            <a:ext cx="8352928" cy="1975495"/>
          </a:xfrm>
        </p:spPr>
        <p:txBody>
          <a:bodyPr/>
          <a:lstStyle/>
          <a:p>
            <a:pPr marL="0" indent="-228600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None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With the help of </a:t>
            </a:r>
            <a:r>
              <a:rPr lang="en-US" sz="2400" i="1" dirty="0" smtClean="0">
                <a:latin typeface="Arial" charset="0"/>
                <a:cs typeface="Arial" charset="0"/>
              </a:rPr>
              <a:t>Rescue Mission.exe</a:t>
            </a:r>
            <a:r>
              <a:rPr lang="en-US" sz="2400" dirty="0" smtClean="0">
                <a:latin typeface="Arial" charset="0"/>
                <a:cs typeface="Arial" charset="0"/>
              </a:rPr>
              <a:t>, examine:</a:t>
            </a:r>
          </a:p>
          <a:p>
            <a:pPr marL="536575" indent="-536575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>
                <a:latin typeface="Arial" charset="0"/>
                <a:cs typeface="Arial" charset="0"/>
              </a:rPr>
              <a:t>t</a:t>
            </a:r>
            <a:r>
              <a:rPr lang="en-US" sz="2400" dirty="0" smtClean="0">
                <a:latin typeface="Arial" charset="0"/>
                <a:cs typeface="Arial" charset="0"/>
              </a:rPr>
              <a:t>he essential difference between each person’s blood type. </a:t>
            </a:r>
          </a:p>
          <a:p>
            <a:pPr marL="536575" indent="-536575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why certain combinations of donor and recipient blood types are not suitable for blood transfusion.</a:t>
            </a:r>
          </a:p>
          <a:p>
            <a:pPr marL="228600" indent="-228600" eaLnBrk="1" hangingPunct="1">
              <a:defRPr/>
            </a:pPr>
            <a:endParaRPr lang="en-SG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28682" y="116632"/>
            <a:ext cx="8086636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xmlns:mc="http://schemas.openxmlformats.org/markup-compatibility/2006" xmlns:a14="http://schemas.microsoft.com/office/drawing/2010/main" val="000000" mc:Ignorable="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Your challenge for the day!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419874" y="3284984"/>
            <a:ext cx="5544614" cy="3456384"/>
            <a:chOff x="3548274" y="3234117"/>
            <a:chExt cx="5344206" cy="3579258"/>
          </a:xfrm>
        </p:grpSpPr>
        <p:pic>
          <p:nvPicPr>
            <p:cNvPr id="3074" name="Picture 2" descr="C:\Users\xavier_lim\Desktop\A101 P01 Rescue Mission\Rescue Mission\Rescue Mission\Resources\MsGoon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89" b="3525"/>
            <a:stretch/>
          </p:blipFill>
          <p:spPr bwMode="auto">
            <a:xfrm flipH="1">
              <a:off x="3548274" y="3234117"/>
              <a:ext cx="5344206" cy="3579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xmlns:mc="http://schemas.openxmlformats.org/markup-compatibility/2006" val="FFFFFF" mc:Ignorable=""/>
                  </a:solidFill>
                </a14:hiddenFill>
              </a:ext>
            </a:extLst>
          </p:spPr>
        </p:pic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3707904" y="3308685"/>
              <a:ext cx="3816424" cy="1759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-228600" algn="ctr" eaLnBrk="1" hangingPunct="1">
                <a:spcBef>
                  <a:spcPts val="600"/>
                </a:spcBef>
                <a:spcAft>
                  <a:spcPts val="600"/>
                </a:spcAft>
                <a:buNone/>
                <a:defRPr/>
              </a:pPr>
              <a:r>
                <a:rPr lang="en-US" sz="2000" dirty="0" smtClean="0">
                  <a:latin typeface="Comic Sans MS" pitchFamily="66" charset="0"/>
                  <a:cs typeface="Arial" charset="0"/>
                </a:rPr>
                <a:t>You need to </a:t>
              </a:r>
              <a:r>
                <a:rPr lang="en-US" sz="2000" dirty="0">
                  <a:latin typeface="Comic Sans MS" pitchFamily="66" charset="0"/>
                  <a:cs typeface="Arial" charset="0"/>
                </a:rPr>
                <a:t>be able to explain</a:t>
              </a:r>
              <a:r>
                <a:rPr lang="en-SG" sz="2000" dirty="0">
                  <a:latin typeface="Comic Sans MS" pitchFamily="66" charset="0"/>
                </a:rPr>
                <a:t> the two points above </a:t>
              </a:r>
              <a:r>
                <a:rPr lang="en-SG" sz="2000" dirty="0" smtClean="0">
                  <a:latin typeface="Comic Sans MS" pitchFamily="66" charset="0"/>
                </a:rPr>
                <a:t>and to </a:t>
              </a:r>
              <a:r>
                <a:rPr lang="en-US" sz="2000" dirty="0" smtClean="0">
                  <a:latin typeface="Comic Sans MS" pitchFamily="66" charset="0"/>
                  <a:cs typeface="Arial" charset="0"/>
                </a:rPr>
                <a:t>clear all stages in </a:t>
              </a:r>
              <a:br>
                <a:rPr lang="en-US" sz="2000" dirty="0" smtClean="0">
                  <a:latin typeface="Comic Sans MS" pitchFamily="66" charset="0"/>
                  <a:cs typeface="Arial" charset="0"/>
                </a:rPr>
              </a:br>
              <a:r>
                <a:rPr lang="en-US" sz="2000" i="1" dirty="0" smtClean="0">
                  <a:latin typeface="Comic Sans MS" pitchFamily="66" charset="0"/>
                  <a:cs typeface="Arial" charset="0"/>
                </a:rPr>
                <a:t>Rescue Mission.exe</a:t>
              </a:r>
              <a:r>
                <a:rPr lang="en-US" sz="2000" dirty="0" smtClean="0">
                  <a:latin typeface="Comic Sans MS" pitchFamily="66" charset="0"/>
                  <a:cs typeface="Arial" charset="0"/>
                </a:rPr>
                <a:t> in order to pass the training.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161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Republic Polytechnic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PS01 Rescue Mission</dc:title>
  <dc:creator>Republic Polytechnic</dc:creator>
  <cp:lastModifiedBy>xavier_lim</cp:lastModifiedBy>
  <cp:revision>18</cp:revision>
  <dcterms:created xsi:type="dcterms:W3CDTF">2009-01-29T06:07:10Z</dcterms:created>
  <dcterms:modified xsi:type="dcterms:W3CDTF">2010-03-24T01:15:01Z</dcterms:modified>
</cp:coreProperties>
</file>